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0503F67-9505-4D53-A686-19E866438677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3" name="CustomShape 7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0" name="CustomShape 26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3" name="CustomShape 3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6" name="CustomShape 4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9" name="CustomShape 6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2" name="CustomShape 8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50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56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1" name="CustomShape 6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4" name="CustomShape 7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9" name="CustomShape 16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8" name="CustomShape 8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1" name="CustomShape 1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4" name="CustomShape 2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7" name="CustomShape 3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600" cy="125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600" cy="53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600" cy="5346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600" cy="534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2" Type="http://schemas.openxmlformats.org/officeDocument/2006/relationships/hyperlink" Target="https://github.com/Asadullah-Dal17/yolov4-opencv-python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Vis&#227;o%20Computacional/Aula%2006%20-%20Modelos%20de%20Segmenta&#231;&#227;o/Aula_06-DCGAN.ipynb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75"/>
          <p:cNvSpPr/>
          <p:nvPr/>
        </p:nvSpPr>
        <p:spPr>
          <a:xfrm>
            <a:off x="360000" y="333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Aula 06 – Segmentação e Redes Generativas Adversárias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76"/>
          <p:cNvSpPr/>
          <p:nvPr/>
        </p:nvSpPr>
        <p:spPr>
          <a:xfrm>
            <a:off x="540000" y="4680000"/>
            <a:ext cx="91746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1" name="CustomShape 19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2" name="Text Box 4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1367" t="7139" r="4494" b="9160"/>
          <a:stretch/>
        </p:blipFill>
        <p:spPr>
          <a:xfrm>
            <a:off x="1800000" y="3216960"/>
            <a:ext cx="7245000" cy="362160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5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5" name="CustomShape 4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4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80964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7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0" name="CustomShape 3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1" name="Text Box 6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31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98760" y="2992320"/>
            <a:ext cx="9019800" cy="330624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46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7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80964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3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9" name="CustomShape 42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0" name="Text Box 8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658160" y="2295720"/>
            <a:ext cx="6856200" cy="445608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5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5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80964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6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6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Text Box 12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7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COLAB </a:t>
            </a:r>
            <a:r>
              <a:rPr b="0" i="1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CPU (local)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0" name="CustomShape 5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5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738036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80964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8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5" name="CustomShape 8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6" name="Text Box 15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6305040" y="2348640"/>
            <a:ext cx="2873520" cy="3229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6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45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48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3" name="Text Box 9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49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a nível de pixel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20640" y="3058920"/>
            <a:ext cx="3697920" cy="287964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4549680" y="3045600"/>
            <a:ext cx="4988880" cy="289296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7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7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738072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888876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5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2" name="CustomShape 5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3" name="Text Box 10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55"/>
          <p:cNvSpPr/>
          <p:nvPr/>
        </p:nvSpPr>
        <p:spPr>
          <a:xfrm>
            <a:off x="36036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186560" y="2278440"/>
            <a:ext cx="7812000" cy="438012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7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8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738072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888876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57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1" name="CustomShape 6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2" name="Text Box 11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CustomShape 61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9160" cy="418392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1620000" y="2340000"/>
            <a:ext cx="3418920" cy="43156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>
            <a:off x="5040000" y="2340000"/>
            <a:ext cx="3418920" cy="43156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>
            <a:off x="1260000" y="4500000"/>
            <a:ext cx="898920" cy="1789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7920000" y="4500000"/>
            <a:ext cx="898920" cy="1789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9" name="CustomShape 8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8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738072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892476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6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4" name="CustomShape 72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5" name="Text Box 1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73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(Treino e Inferência)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8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8" name="CustomShape 9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738108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/>
          <p:nvPr/>
        </p:nvSpPr>
        <p:spPr>
          <a:xfrm>
            <a:off x="892512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vs Segmentação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Detecção de Objetos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Segmentação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Generativas Adversárias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Codificação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43"/>
          <p:cNvSpPr/>
          <p:nvPr/>
        </p:nvSpPr>
        <p:spPr>
          <a:xfrm>
            <a:off x="360000" y="333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Classificação vs 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Text Box 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1" name="Text Box 2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8560" cy="305100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73800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7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81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9" name="Text Box 14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3420000" y="2340000"/>
            <a:ext cx="2873520" cy="3229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6" name="Text Box 1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2240" cy="409104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20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23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4" name="Text Box 5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360000" y="1836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8560" cy="251856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2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2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3" name="Text Box 7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7"/>
          <p:cNvSpPr/>
          <p:nvPr/>
        </p:nvSpPr>
        <p:spPr>
          <a:xfrm>
            <a:off x="360000" y="1836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8840" cy="360828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3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6660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2022-11-25T13:12:16Z</dcterms:modified>
  <cp:revision>158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